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3B2E-2D20-40A9-8DC4-268C45E9A51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1B69-04D8-4A76-A778-8C70505D41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3B2E-2D20-40A9-8DC4-268C45E9A51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1B69-04D8-4A76-A778-8C70505D4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3B2E-2D20-40A9-8DC4-268C45E9A51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1B69-04D8-4A76-A778-8C70505D4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3B2E-2D20-40A9-8DC4-268C45E9A51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1B69-04D8-4A76-A778-8C70505D4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3B2E-2D20-40A9-8DC4-268C45E9A51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B171B69-04D8-4A76-A778-8C70505D4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3B2E-2D20-40A9-8DC4-268C45E9A51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1B69-04D8-4A76-A778-8C70505D4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3B2E-2D20-40A9-8DC4-268C45E9A51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1B69-04D8-4A76-A778-8C70505D4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3B2E-2D20-40A9-8DC4-268C45E9A51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1B69-04D8-4A76-A778-8C70505D4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3B2E-2D20-40A9-8DC4-268C45E9A51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1B69-04D8-4A76-A778-8C70505D4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3B2E-2D20-40A9-8DC4-268C45E9A51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1B69-04D8-4A76-A778-8C70505D4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3B2E-2D20-40A9-8DC4-268C45E9A51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1B69-04D8-4A76-A778-8C70505D4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7163B2E-2D20-40A9-8DC4-268C45E9A51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B171B69-04D8-4A76-A778-8C70505D4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LPDC  New Staff Orientation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295400"/>
          </a:xfrm>
        </p:spPr>
        <p:txBody>
          <a:bodyPr/>
          <a:lstStyle/>
          <a:p>
            <a:r>
              <a:rPr lang="en-US" b="1" dirty="0"/>
              <a:t>Sept. 15, &amp; Sept. 20, 2011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Alphabet Soup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LPDC – Local Professional Development Committee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PD – Professional Development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IPDP – Individual Professional Development Plan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EOAs – Equivalent Other Activities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CEUs – Continuing Education Units</a:t>
            </a:r>
          </a:p>
          <a:p>
            <a:pPr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</a:rPr>
              <a:t>PD</a:t>
            </a:r>
            <a:r>
              <a:rPr lang="en-US" sz="4400" dirty="0" smtClean="0"/>
              <a:t> </a:t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“What you do to make yourself a better teacher.”</a:t>
            </a:r>
          </a:p>
          <a:p>
            <a:pPr>
              <a:buNone/>
            </a:pP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 plan to improve your teaching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should lift you to learn new thin</a:t>
            </a:r>
            <a:r>
              <a:rPr lang="en-US" dirty="0" smtClean="0">
                <a:solidFill>
                  <a:schemeClr val="accent1"/>
                </a:solidFill>
              </a:rPr>
              <a:t>gs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3077" name="Picture 5" descr="C:\Users\cdemaio\AppData\Local\Microsoft\Windows\Temporary Internet Files\Content.IE5\S675RR52\MP90042776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104210"/>
            <a:ext cx="2390683" cy="1753790"/>
          </a:xfrm>
          <a:prstGeom prst="rect">
            <a:avLst/>
          </a:prstGeom>
          <a:noFill/>
        </p:spPr>
      </p:pic>
      <p:pic>
        <p:nvPicPr>
          <p:cNvPr id="3079" name="Picture 7" descr="C:\Users\cdemaio\AppData\Local\Microsoft\Windows\Temporary Internet Files\Content.IE5\TPT16F8D\MP90044337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01069">
            <a:off x="6662221" y="5187504"/>
            <a:ext cx="1975691" cy="1314800"/>
          </a:xfrm>
          <a:prstGeom prst="rect">
            <a:avLst/>
          </a:prstGeom>
          <a:noFill/>
        </p:spPr>
      </p:pic>
      <p:pic>
        <p:nvPicPr>
          <p:cNvPr id="3080" name="Picture 8" descr="C:\Users\cdemaio\AppData\Local\Microsoft\Windows\Temporary Internet Files\Content.IE5\6ENFX9OP\MP90043952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82656">
            <a:off x="352518" y="4695919"/>
            <a:ext cx="1905000" cy="1905000"/>
          </a:xfrm>
          <a:prstGeom prst="rect">
            <a:avLst/>
          </a:prstGeom>
          <a:noFill/>
        </p:spPr>
      </p:pic>
      <p:pic>
        <p:nvPicPr>
          <p:cNvPr id="3082" name="Picture 10" descr="C:\Users\cdemaio\AppData\Local\Microsoft\Windows\Temporary Internet Files\Content.IE5\J8LZVLUR\MP900443315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605913">
            <a:off x="5363635" y="3830197"/>
            <a:ext cx="2091690" cy="1391996"/>
          </a:xfrm>
          <a:prstGeom prst="rect">
            <a:avLst/>
          </a:prstGeom>
          <a:noFill/>
        </p:spPr>
      </p:pic>
      <p:pic>
        <p:nvPicPr>
          <p:cNvPr id="3083" name="Picture 11" descr="C:\Users\cdemaio\AppData\Local\Microsoft\Windows\Temporary Internet Files\Content.IE5\S675RR52\MP900439432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302511">
            <a:off x="2070252" y="4062542"/>
            <a:ext cx="1600200" cy="1202436"/>
          </a:xfrm>
          <a:prstGeom prst="rect">
            <a:avLst/>
          </a:prstGeom>
          <a:noFill/>
        </p:spPr>
      </p:pic>
      <p:pic>
        <p:nvPicPr>
          <p:cNvPr id="3088" name="Picture 16" descr="C:\Users\cdemaio\AppData\Local\Microsoft\Windows\Temporary Internet Files\Content.IE5\TPT16F8D\MM900236304[1]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62400" y="3657600"/>
            <a:ext cx="11430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LPDC Goal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/>
                </a:solidFill>
              </a:rPr>
              <a:t>Teachers have a </a:t>
            </a:r>
            <a:r>
              <a:rPr lang="en-US" u="sng" dirty="0" smtClean="0">
                <a:solidFill>
                  <a:srgbClr val="FFC000"/>
                </a:solidFill>
              </a:rPr>
              <a:t>variety</a:t>
            </a:r>
            <a:r>
              <a:rPr lang="en-US" dirty="0" smtClean="0">
                <a:solidFill>
                  <a:schemeClr val="accent1"/>
                </a:solidFill>
              </a:rPr>
              <a:t> of activities that strengthen their teaching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/>
                </a:solidFill>
              </a:rPr>
              <a:t>Not just college classes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/>
                </a:solidFill>
              </a:rPr>
              <a:t>Keep portfolio of ALL activities for PD –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           CEUs, EOAs, coursework</a:t>
            </a:r>
          </a:p>
          <a:p>
            <a:pPr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District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In-service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  <a:softEdge rad="31750"/>
          </a:effectLst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/>
                </a:solidFill>
              </a:rPr>
              <a:t>CEU certificates available from administrator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/>
                </a:solidFill>
              </a:rPr>
              <a:t>Ask if they don’t give them to you!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Out of District Workshops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/>
                </a:solidFill>
              </a:rPr>
              <a:t>Ask for CEUs if they are not provided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/>
                </a:solidFill>
              </a:rPr>
              <a:t>Take a blank one with you to have signed by provider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LPDC Forms &amp;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6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Linked from GCS webpage under Staff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Note the Guidelines for IPDP writing and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Guidelines for EOAs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4" name="Picture 6" descr="C:\Users\cdemaio\AppData\Local\Microsoft\Windows\Temporary Internet Files\Content.IE5\J8LZVLUR\MP90030962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4266692"/>
            <a:ext cx="3124200" cy="222859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Written and submitted to LPDC after you receive new license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IPDP from previous district submitted to GCS LPDC soon after start of school year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Approved IPDP </a:t>
            </a:r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must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be on file with LPDC for work to count toward renewal (as per ODE)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667000"/>
            <a:ext cx="1828800" cy="3000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4">
      <a:dk1>
        <a:sysClr val="windowText" lastClr="000000"/>
      </a:dk1>
      <a:lt1>
        <a:sysClr val="window" lastClr="FFFFFF"/>
      </a:lt1>
      <a:dk2>
        <a:srgbClr val="00B050"/>
      </a:dk2>
      <a:lt2>
        <a:srgbClr val="716B00"/>
      </a:lt2>
      <a:accent1>
        <a:srgbClr val="FFF654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101</TotalTime>
  <Words>203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LPDC  New Staff Orientation</vt:lpstr>
      <vt:lpstr>Alphabet Soup</vt:lpstr>
      <vt:lpstr>PD  </vt:lpstr>
      <vt:lpstr>LPDC Goal</vt:lpstr>
      <vt:lpstr>District In-service</vt:lpstr>
      <vt:lpstr>LPDC Forms &amp; Guidelines</vt:lpstr>
      <vt:lpstr>IPDP</vt:lpstr>
      <vt:lpstr>Q &amp; 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LPDC  New Staff Orientation</dc:title>
  <dc:creator>cdemaio</dc:creator>
  <cp:lastModifiedBy>Deb</cp:lastModifiedBy>
  <cp:revision>11</cp:revision>
  <dcterms:created xsi:type="dcterms:W3CDTF">2011-09-14T19:45:58Z</dcterms:created>
  <dcterms:modified xsi:type="dcterms:W3CDTF">2011-09-15T02:41:39Z</dcterms:modified>
</cp:coreProperties>
</file>